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8"/>
  </p:notesMasterIdLst>
  <p:sldIdLst>
    <p:sldId id="262" r:id="rId2"/>
    <p:sldId id="256" r:id="rId3"/>
    <p:sldId id="258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F7368-5EA2-4F54-B0CB-DDE329953399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01E0A-2869-4705-B85A-B85A182A63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80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0C251-82B7-4253-A774-38D73C276BC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18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40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38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4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62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84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5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83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23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176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" descr="Résultats images pour texture papier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12/3/2019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 dirty="0" smtClean="0"/>
              <a:t>Titre de la présentation</a:t>
            </a:r>
            <a:endParaRPr lang="fr-FR" noProof="0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smtClean="0"/>
              <a:t>Modifier les styles du texte du masque</a:t>
            </a:r>
          </a:p>
        </p:txBody>
      </p:sp>
      <p:sp>
        <p:nvSpPr>
          <p:cNvPr id="10" name="Espace réservé d’image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dirty="0" smtClean="0"/>
              <a:t>Insérer une image</a:t>
            </a:r>
            <a:endParaRPr lang="fr-FR" noProof="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9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47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2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72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8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4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76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502A94-5F6B-470A-B12E-EDB83BED413E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7878F-DB33-4905-8767-114928D51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77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63" y="1948857"/>
            <a:ext cx="4630127" cy="1872028"/>
          </a:xfrm>
        </p:spPr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  <a:latin typeface="+mn-lt"/>
              </a:rPr>
              <a:t>Karim </a:t>
            </a:r>
            <a:r>
              <a:rPr lang="fr-FR" b="1" dirty="0" err="1" smtClean="0">
                <a:solidFill>
                  <a:srgbClr val="C00000"/>
                </a:solidFill>
                <a:latin typeface="+mn-lt"/>
              </a:rPr>
              <a:t>Tahiri</a:t>
            </a:r>
            <a:endParaRPr lang="fr-FR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5A4593-F996-4719-B2D0-0417A273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4887" y="3820885"/>
            <a:ext cx="4630127" cy="1500187"/>
          </a:xfrm>
        </p:spPr>
        <p:txBody>
          <a:bodyPr/>
          <a:lstStyle/>
          <a:p>
            <a:r>
              <a:rPr lang="fr-FR" b="1" dirty="0">
                <a:solidFill>
                  <a:srgbClr val="0C4DAC"/>
                </a:solidFill>
              </a:rPr>
              <a:t>T</a:t>
            </a:r>
            <a:r>
              <a:rPr lang="fr-FR" b="1" dirty="0" smtClean="0">
                <a:solidFill>
                  <a:srgbClr val="0C4DAC"/>
                </a:solidFill>
              </a:rPr>
              <a:t>ahirikarim@hotmail.fr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21264"/>
          <a:stretch>
            <a:fillRect/>
          </a:stretch>
        </p:blipFill>
        <p:spPr/>
      </p:pic>
      <p:sp>
        <p:nvSpPr>
          <p:cNvPr id="7" name="ZoneTexte 6"/>
          <p:cNvSpPr txBox="1"/>
          <p:nvPr/>
        </p:nvSpPr>
        <p:spPr>
          <a:xfrm>
            <a:off x="7093129" y="606716"/>
            <a:ext cx="4715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u="sng" dirty="0" err="1" smtClean="0">
                <a:solidFill>
                  <a:srgbClr val="FFC000"/>
                </a:solidFill>
              </a:rPr>
              <a:t>Personal</a:t>
            </a:r>
            <a:r>
              <a:rPr lang="fr-FR" sz="4000" b="1" i="1" u="sng" dirty="0" smtClean="0">
                <a:solidFill>
                  <a:srgbClr val="FFC000"/>
                </a:solidFill>
              </a:rPr>
              <a:t> trainer </a:t>
            </a:r>
            <a:endParaRPr lang="fr-FR" sz="4000" b="1" i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18942" r="42818" b="27018"/>
          <a:stretch/>
        </p:blipFill>
        <p:spPr>
          <a:xfrm>
            <a:off x="4715689" y="3027206"/>
            <a:ext cx="2416632" cy="25341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3325" y="554111"/>
            <a:ext cx="3853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 : 6 rounds for time</a:t>
            </a:r>
          </a:p>
          <a:p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thruster kb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(8 each arm)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kb swings american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 burpees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74228" y="290175"/>
            <a:ext cx="5421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2 : as many rounds as you can in 20min</a:t>
            </a:r>
          </a:p>
          <a:p>
            <a:endParaRPr lang="fr-FR" dirty="0" smtClean="0"/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clean kb ( 10 each side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reverse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unges 1 kb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v up 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5944" y="4401289"/>
            <a:ext cx="44283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3 : 5 rounds for time</a:t>
            </a:r>
          </a:p>
          <a:p>
            <a:endParaRPr lang="fr-FR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dead lift one leg kb ( 10 each leg)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push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ups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fr-F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knee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push up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Kb around the world (10 each side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138159" y="4183519"/>
            <a:ext cx="3644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Wod 4 : do some streching and mobility for 30min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3317966"/>
            <a:ext cx="378823" cy="2290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99016" y="3242957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Karim_tahiri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18943" r="43741" b="36560"/>
          <a:stretch/>
        </p:blipFill>
        <p:spPr>
          <a:xfrm>
            <a:off x="4741817" y="3007806"/>
            <a:ext cx="2321924" cy="208670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8193" y="381004"/>
            <a:ext cx="4572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5 : for 20 min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3-6-9-12-15…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Snatch kb (each side)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1KB bent over row (each side)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Lateral squat KB  (each side)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78286" y="519503"/>
            <a:ext cx="4885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6 : 6 rounds for time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chair dips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swing one arm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fr-FR" sz="2000" smtClean="0">
                <a:latin typeface="Calibri" panose="020F0502020204030204" pitchFamily="34" charset="0"/>
                <a:cs typeface="Calibri" panose="020F0502020204030204" pitchFamily="34" charset="0"/>
              </a:rPr>
              <a:t>clean squat (2 hand)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7970" y="4507184"/>
            <a:ext cx="5610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 7 : for 22min do : 2-4-6-8-10…..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Turkish get up (2 each side, then 4 each side…)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Burpee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Tuck up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09560" y="4735846"/>
            <a:ext cx="2854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Wod 8 :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Do some streching and mobility for 30min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34" y="3357153"/>
            <a:ext cx="335688" cy="2420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47322" y="3293522"/>
            <a:ext cx="220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Karim_tahiri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18942" r="42818" b="27018"/>
          <a:stretch/>
        </p:blipFill>
        <p:spPr>
          <a:xfrm>
            <a:off x="4650375" y="3170898"/>
            <a:ext cx="2416632" cy="253419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48194" y="234851"/>
            <a:ext cx="39841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Wod 9 : 2 *7 min amrap :</a:t>
            </a:r>
          </a:p>
          <a:p>
            <a:endParaRPr lang="fr-FR" dirty="0" smtClean="0"/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2-4-6-8-10….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Squat + press out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hand clean</a:t>
            </a: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rest 5min and repeat ( the total time of the workout is 19min, it includes the rest 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62947" y="524622"/>
            <a:ext cx="34877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10 : 20min amrap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7 reverse burpee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14 sit ups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suitcase deadlift  ( 10 each arm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20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: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accumulate 5 min plank (side and on the middle)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48194" y="4323806"/>
            <a:ext cx="34551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11 : 6 rounds for time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Kb front rack backwards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lunges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(10 each leg)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gorilla row ( 10 each arm)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kb Halo 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62947" y="4227174"/>
            <a:ext cx="365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Wod 12 :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Do some mobility and streching for 30min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0999" y="3417722"/>
            <a:ext cx="332869" cy="29927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13872" y="3417722"/>
            <a:ext cx="289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Karim_tahiri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18942" r="42818" b="27018"/>
          <a:stretch/>
        </p:blipFill>
        <p:spPr>
          <a:xfrm>
            <a:off x="4167050" y="2924064"/>
            <a:ext cx="2416632" cy="253419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5577" y="431074"/>
            <a:ext cx="3448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13 : 18 min amrap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 Thruster 1 kb (8 each arm)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kb swing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24 Hollow rock </a:t>
            </a:r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2min rest then :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Tabata Snatch Kb (change arm each round)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83682" y="261257"/>
            <a:ext cx="47156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14 : 30 min amrap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push ups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chair step up with kb </a:t>
            </a:r>
          </a:p>
          <a:p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0 moutain climber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kb clean 2 hand </a:t>
            </a:r>
          </a:p>
          <a:p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1min rest between each round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2697" y="3801292"/>
            <a:ext cx="34616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15 : 5 rounds for time</a:t>
            </a:r>
          </a:p>
          <a:p>
            <a:endParaRPr lang="fr-FR" dirty="0" smtClean="0"/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split stance row ( 15 each side)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squat lateral kb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chair dips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63394" y="3958046"/>
            <a:ext cx="4106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Wod 16 : 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Do some streching and mobility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09" y="3174274"/>
            <a:ext cx="409712" cy="2943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72298" y="3136769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Karim_tahiri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4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21973" r="44662" b="36826"/>
          <a:stretch/>
        </p:blipFill>
        <p:spPr>
          <a:xfrm>
            <a:off x="4467496" y="2744500"/>
            <a:ext cx="2259875" cy="19320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7566" y="3016378"/>
            <a:ext cx="49638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19 :5 rounds for time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bent over row 1kb (15 each side)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overhead lunges   (10 each arm)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up and down plank (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side</a:t>
            </a:r>
            <a:r>
              <a:rPr lang="fr-FR" dirty="0" smtClean="0"/>
              <a:t>)</a:t>
            </a:r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7566" y="526978"/>
            <a:ext cx="4794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17 : 22min amrap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clean and jerk one kb (10 each side) 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squat goblet 	</a:t>
            </a:r>
          </a:p>
          <a:p>
            <a:r>
              <a:rPr 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 V-ups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97188" y="526978"/>
            <a:ext cx="42323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Wod 18 : for 20 min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2-4-6-8-10-12…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urpees </a:t>
            </a: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Suitcase dead lift 1Kb</a:t>
            </a: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Jumping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lunges (2 each leg then 4 each leg…)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19303" y="5136447"/>
            <a:ext cx="5068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Wod 21 : </a:t>
            </a:r>
            <a:r>
              <a:rPr lang="fr-FR" sz="2800" b="1" dirty="0"/>
              <a:t>R</a:t>
            </a:r>
            <a:r>
              <a:rPr lang="fr-FR" sz="2800" b="1" dirty="0" smtClean="0"/>
              <a:t>epeat wod 1 and compare your time! Don’t Forget to tag me for repost </a:t>
            </a:r>
            <a:endParaRPr lang="fr-FR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256415" y="3295039"/>
            <a:ext cx="434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Wod 20 : do some streching and mobility for 30min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65" y="2872198"/>
            <a:ext cx="405357" cy="2883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911634" y="2831712"/>
            <a:ext cx="181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Karim_tahiri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500</Words>
  <Application>Microsoft Office PowerPoint</Application>
  <PresentationFormat>Grand écran</PresentationFormat>
  <Paragraphs>106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Karim Tahiri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usr</dc:creator>
  <cp:lastModifiedBy>usr</cp:lastModifiedBy>
  <cp:revision>19</cp:revision>
  <dcterms:created xsi:type="dcterms:W3CDTF">2020-03-31T14:40:28Z</dcterms:created>
  <dcterms:modified xsi:type="dcterms:W3CDTF">2020-04-08T21:43:50Z</dcterms:modified>
</cp:coreProperties>
</file>